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4" r:id="rId3"/>
    <p:sldId id="267" r:id="rId4"/>
    <p:sldId id="272" r:id="rId5"/>
    <p:sldId id="274" r:id="rId6"/>
    <p:sldId id="268" r:id="rId7"/>
    <p:sldId id="273" r:id="rId8"/>
    <p:sldId id="271" r:id="rId9"/>
    <p:sldId id="270" r:id="rId10"/>
    <p:sldId id="269" r:id="rId11"/>
    <p:sldId id="266" r:id="rId12"/>
    <p:sldId id="265" r:id="rId13"/>
    <p:sldId id="261" r:id="rId14"/>
    <p:sldId id="263" r:id="rId15"/>
    <p:sldId id="262" r:id="rId16"/>
    <p:sldId id="260" r:id="rId17"/>
    <p:sldId id="256" r:id="rId18"/>
    <p:sldId id="259" r:id="rId19"/>
    <p:sldId id="25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ECE5"/>
    <a:srgbClr val="84E2E9"/>
    <a:srgbClr val="FD38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21"/>
    <p:restoredTop sz="94674"/>
  </p:normalViewPr>
  <p:slideViewPr>
    <p:cSldViewPr snapToGrid="0" snapToObjects="1">
      <p:cViewPr>
        <p:scale>
          <a:sx n="59" d="100"/>
          <a:sy n="59" d="100"/>
        </p:scale>
        <p:origin x="2696" y="16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02D78-6FE5-4F47-8ABA-FC318FD9D9B9}"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10310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0442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70632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469011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02D78-6FE5-4F47-8ABA-FC318FD9D9B9}" type="datetimeFigureOut">
              <a:rPr lang="en-US" smtClean="0"/>
              <a:t>3/8/19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5090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02D78-6FE5-4F47-8ABA-FC318FD9D9B9}"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2051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02D78-6FE5-4F47-8ABA-FC318FD9D9B9}" type="datetimeFigureOut">
              <a:rPr lang="en-US" smtClean="0"/>
              <a:t>3/8/19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65250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02D78-6FE5-4F47-8ABA-FC318FD9D9B9}" type="datetimeFigureOut">
              <a:rPr lang="en-US" smtClean="0"/>
              <a:t>3/8/19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5988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02D78-6FE5-4F47-8ABA-FC318FD9D9B9}" type="datetimeFigureOut">
              <a:rPr lang="en-US" smtClean="0"/>
              <a:t>3/8/19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4303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38139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3/8/19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646155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02D78-6FE5-4F47-8ABA-FC318FD9D9B9}" type="datetimeFigureOut">
              <a:rPr lang="en-US" smtClean="0"/>
              <a:t>3/8/19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659D8-EE49-A345-BF8C-C586FC143F9B}" type="slidenum">
              <a:rPr lang="en-US" smtClean="0"/>
              <a:t>‹#›</a:t>
            </a:fld>
            <a:endParaRPr lang="en-US"/>
          </a:p>
        </p:txBody>
      </p:sp>
    </p:spTree>
    <p:extLst>
      <p:ext uri="{BB962C8B-B14F-4D97-AF65-F5344CB8AC3E}">
        <p14:creationId xmlns:p14="http://schemas.microsoft.com/office/powerpoint/2010/main" val="1752534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6.jpeg"/><Relationship Id="rId4" Type="http://schemas.openxmlformats.org/officeDocument/2006/relationships/image" Target="../media/image25.tiff"/></Relationships>
</file>

<file path=ppt/slides/_rels/slide1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7.tiff"/><Relationship Id="rId7" Type="http://schemas.openxmlformats.org/officeDocument/2006/relationships/image" Target="../media/image30.tif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png"/><Relationship Id="rId4" Type="http://schemas.openxmlformats.org/officeDocument/2006/relationships/image" Target="../media/image25.tiff"/><Relationship Id="rId9"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tiff"/></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a:effectLst>
            <a:innerShdw blurRad="1270000">
              <a:prstClr val="black"/>
            </a:innerShdw>
          </a:effectLst>
        </p:spPr>
      </p:pic>
    </p:spTree>
    <p:extLst>
      <p:ext uri="{BB962C8B-B14F-4D97-AF65-F5344CB8AC3E}">
        <p14:creationId xmlns:p14="http://schemas.microsoft.com/office/powerpoint/2010/main" val="687425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3C4E99-A0E2-9847-861B-BF96043617CB}"/>
              </a:ext>
            </a:extLst>
          </p:cNvPr>
          <p:cNvSpPr/>
          <p:nvPr/>
        </p:nvSpPr>
        <p:spPr>
          <a:xfrm>
            <a:off x="0" y="0"/>
            <a:ext cx="828907"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9C65091-1E10-A145-A586-2F24E556469F}"/>
              </a:ext>
            </a:extLst>
          </p:cNvPr>
          <p:cNvSpPr/>
          <p:nvPr/>
        </p:nvSpPr>
        <p:spPr>
          <a:xfrm>
            <a:off x="1657814" y="1890782"/>
            <a:ext cx="828907"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E905958-9A60-FA45-AFB6-8700086A9514}"/>
              </a:ext>
            </a:extLst>
          </p:cNvPr>
          <p:cNvSpPr/>
          <p:nvPr/>
        </p:nvSpPr>
        <p:spPr>
          <a:xfrm>
            <a:off x="13273" y="1870902"/>
            <a:ext cx="828907"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9C2C450-FCF1-8A47-BF05-A06DDF80B364}"/>
              </a:ext>
            </a:extLst>
          </p:cNvPr>
          <p:cNvSpPr/>
          <p:nvPr/>
        </p:nvSpPr>
        <p:spPr>
          <a:xfrm>
            <a:off x="-10711" y="5386039"/>
            <a:ext cx="832981" cy="1471961"/>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1BBC2D4-6426-B64E-9CCA-358AD19A005A}"/>
              </a:ext>
            </a:extLst>
          </p:cNvPr>
          <p:cNvSpPr/>
          <p:nvPr/>
        </p:nvSpPr>
        <p:spPr>
          <a:xfrm>
            <a:off x="828907" y="-37362"/>
            <a:ext cx="828907" cy="940039"/>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96E98BC-7514-B646-8C8C-CAAB15B0829A}"/>
              </a:ext>
            </a:extLst>
          </p:cNvPr>
          <p:cNvSpPr/>
          <p:nvPr/>
        </p:nvSpPr>
        <p:spPr>
          <a:xfrm>
            <a:off x="1657814" y="950743"/>
            <a:ext cx="828907" cy="940039"/>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064955B-51E8-6845-8DBB-7ED1EE263187}"/>
              </a:ext>
            </a:extLst>
          </p:cNvPr>
          <p:cNvSpPr/>
          <p:nvPr/>
        </p:nvSpPr>
        <p:spPr>
          <a:xfrm>
            <a:off x="842180" y="1867569"/>
            <a:ext cx="828907" cy="1471961"/>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39621FD-A3FF-4347-8069-E725CC4FD297}"/>
              </a:ext>
            </a:extLst>
          </p:cNvPr>
          <p:cNvSpPr/>
          <p:nvPr/>
        </p:nvSpPr>
        <p:spPr>
          <a:xfrm>
            <a:off x="-6637" y="3339530"/>
            <a:ext cx="828907" cy="1471961"/>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5E520AF-96D9-524B-B594-549BE72A3555}"/>
              </a:ext>
            </a:extLst>
          </p:cNvPr>
          <p:cNvSpPr/>
          <p:nvPr/>
        </p:nvSpPr>
        <p:spPr>
          <a:xfrm>
            <a:off x="1677724" y="3339530"/>
            <a:ext cx="828907" cy="2039569"/>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EB24512-8692-1D45-BD60-3F1F418F08C0}"/>
              </a:ext>
            </a:extLst>
          </p:cNvPr>
          <p:cNvSpPr/>
          <p:nvPr/>
        </p:nvSpPr>
        <p:spPr>
          <a:xfrm>
            <a:off x="822270" y="4359314"/>
            <a:ext cx="855454" cy="1471961"/>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7670AC8-89CA-0844-A868-08529D0675AE}"/>
              </a:ext>
            </a:extLst>
          </p:cNvPr>
          <p:cNvSpPr/>
          <p:nvPr/>
        </p:nvSpPr>
        <p:spPr>
          <a:xfrm>
            <a:off x="828907" y="897917"/>
            <a:ext cx="828907" cy="972985"/>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3C4BB97-AB6E-1547-A7A6-660CB97F7271}"/>
              </a:ext>
            </a:extLst>
          </p:cNvPr>
          <p:cNvSpPr/>
          <p:nvPr/>
        </p:nvSpPr>
        <p:spPr>
          <a:xfrm>
            <a:off x="1657814" y="-2362"/>
            <a:ext cx="828907" cy="972985"/>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A09AC8A-0C5F-074F-8CE1-46061BC3F6EC}"/>
              </a:ext>
            </a:extLst>
          </p:cNvPr>
          <p:cNvSpPr/>
          <p:nvPr/>
        </p:nvSpPr>
        <p:spPr>
          <a:xfrm>
            <a:off x="-6636" y="1002332"/>
            <a:ext cx="828907" cy="1570644"/>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E8BA8AE-1CA8-C44B-B9B5-C412BD9DB6F6}"/>
              </a:ext>
            </a:extLst>
          </p:cNvPr>
          <p:cNvSpPr/>
          <p:nvPr/>
        </p:nvSpPr>
        <p:spPr>
          <a:xfrm>
            <a:off x="2480084" y="4060047"/>
            <a:ext cx="828907" cy="972985"/>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0F174DF-0F2A-714A-BAE2-8DCF5310DBE4}"/>
              </a:ext>
            </a:extLst>
          </p:cNvPr>
          <p:cNvSpPr/>
          <p:nvPr/>
        </p:nvSpPr>
        <p:spPr>
          <a:xfrm>
            <a:off x="2493358" y="3362743"/>
            <a:ext cx="828908" cy="700943"/>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DC3D804-9517-414C-A6DE-4ADDA759664E}"/>
              </a:ext>
            </a:extLst>
          </p:cNvPr>
          <p:cNvSpPr/>
          <p:nvPr/>
        </p:nvSpPr>
        <p:spPr>
          <a:xfrm>
            <a:off x="835543" y="3339530"/>
            <a:ext cx="828907" cy="1023117"/>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4A7C02D5-DF77-C645-BC60-16D60FEB54FC}"/>
              </a:ext>
            </a:extLst>
          </p:cNvPr>
          <p:cNvSpPr/>
          <p:nvPr/>
        </p:nvSpPr>
        <p:spPr>
          <a:xfrm>
            <a:off x="13272" y="4106084"/>
            <a:ext cx="828907" cy="1289561"/>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845A500-D844-C948-9FF7-2B73680A2F66}"/>
              </a:ext>
            </a:extLst>
          </p:cNvPr>
          <p:cNvSpPr/>
          <p:nvPr/>
        </p:nvSpPr>
        <p:spPr>
          <a:xfrm>
            <a:off x="2486721" y="2350044"/>
            <a:ext cx="855452" cy="989486"/>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FA7EA2C-AE2C-A64A-954D-D59499A7A577}"/>
              </a:ext>
            </a:extLst>
          </p:cNvPr>
          <p:cNvSpPr/>
          <p:nvPr/>
        </p:nvSpPr>
        <p:spPr>
          <a:xfrm>
            <a:off x="2486720" y="1"/>
            <a:ext cx="822271" cy="2350044"/>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A751C5E-1F43-A140-9057-CA16027703C7}"/>
              </a:ext>
            </a:extLst>
          </p:cNvPr>
          <p:cNvSpPr/>
          <p:nvPr/>
        </p:nvSpPr>
        <p:spPr>
          <a:xfrm>
            <a:off x="3315628" y="1693596"/>
            <a:ext cx="828907" cy="2039569"/>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C4334132-9093-6343-8C54-793AFA011136}"/>
              </a:ext>
            </a:extLst>
          </p:cNvPr>
          <p:cNvSpPr/>
          <p:nvPr/>
        </p:nvSpPr>
        <p:spPr>
          <a:xfrm>
            <a:off x="4137898" y="1292911"/>
            <a:ext cx="855452" cy="989486"/>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2CE9A14-8139-6C49-B89C-B8D7AEB85BB6}"/>
              </a:ext>
            </a:extLst>
          </p:cNvPr>
          <p:cNvSpPr/>
          <p:nvPr/>
        </p:nvSpPr>
        <p:spPr>
          <a:xfrm>
            <a:off x="4117989" y="-2362"/>
            <a:ext cx="855454"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0FFB174-8C7F-3C49-9E82-6623EA1F2B3E}"/>
              </a:ext>
            </a:extLst>
          </p:cNvPr>
          <p:cNvSpPr/>
          <p:nvPr/>
        </p:nvSpPr>
        <p:spPr>
          <a:xfrm>
            <a:off x="3295718" y="0"/>
            <a:ext cx="828907"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344DEBC-577E-DA4F-8B5F-54F309B9027D}"/>
              </a:ext>
            </a:extLst>
          </p:cNvPr>
          <p:cNvSpPr/>
          <p:nvPr/>
        </p:nvSpPr>
        <p:spPr>
          <a:xfrm>
            <a:off x="3315628" y="670848"/>
            <a:ext cx="808997" cy="989486"/>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273846C-1F40-5A49-9B67-F1324C490F8A}"/>
              </a:ext>
            </a:extLst>
          </p:cNvPr>
          <p:cNvSpPr/>
          <p:nvPr/>
        </p:nvSpPr>
        <p:spPr>
          <a:xfrm>
            <a:off x="4973442" y="1"/>
            <a:ext cx="828907" cy="1002332"/>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11909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4">
            <a:extLst>
              <a:ext uri="{FF2B5EF4-FFF2-40B4-BE49-F238E27FC236}">
                <a16:creationId xmlns:a16="http://schemas.microsoft.com/office/drawing/2014/main" id="{BB4AB459-8C4A-BB4E-B68F-52CC31DACE87}"/>
              </a:ext>
            </a:extLst>
          </p:cNvPr>
          <p:cNvPicPr>
            <a:picLocks noGrp="1" noChangeAspect="1"/>
          </p:cNvPicPr>
          <p:nvPr>
            <p:ph idx="1"/>
          </p:nvPr>
        </p:nvPicPr>
        <p:blipFill>
          <a:blip r:embed="rId2">
            <a:extLst>
              <a:ext uri="{BEBA8EAE-BF5A-486C-A8C5-ECC9F3942E4B}">
                <a14:imgProps xmlns:a14="http://schemas.microsoft.com/office/drawing/2010/main">
                  <a14:imgLayer>
                    <a14:imgEffect>
                      <a14:artisticBlur radius="0"/>
                    </a14:imgEffect>
                    <a14:imgEffect>
                      <a14:colorTemperature colorTemp="6884"/>
                    </a14:imgEffect>
                    <a14:imgEffect>
                      <a14:saturation sat="67000"/>
                    </a14:imgEffect>
                    <a14:imgEffect>
                      <a14:brightnessContrast bright="-20000" contrast="10000"/>
                    </a14:imgEffect>
                  </a14:imgLayer>
                </a14:imgProps>
              </a:ext>
            </a:extLst>
          </a:blip>
          <a:stretch>
            <a:fillRect/>
          </a:stretch>
        </p:blipFill>
        <p:spPr>
          <a:xfrm>
            <a:off x="570227" y="953281"/>
            <a:ext cx="11089386" cy="4896774"/>
          </a:xfrm>
          <a:effectLst>
            <a:innerShdw blurRad="1270000">
              <a:schemeClr val="bg2">
                <a:lumMod val="10000"/>
              </a:schemeClr>
            </a:innerShdw>
          </a:effectLst>
        </p:spPr>
      </p:pic>
      <p:pic>
        <p:nvPicPr>
          <p:cNvPr id="2" name="Picture 1">
            <a:extLst>
              <a:ext uri="{FF2B5EF4-FFF2-40B4-BE49-F238E27FC236}">
                <a16:creationId xmlns:a16="http://schemas.microsoft.com/office/drawing/2014/main" id="{A0014D60-0882-3240-83DF-3F457EA01B41}"/>
              </a:ext>
            </a:extLst>
          </p:cNvPr>
          <p:cNvPicPr>
            <a:picLocks noChangeAspect="1"/>
          </p:cNvPicPr>
          <p:nvPr/>
        </p:nvPicPr>
        <p:blipFill>
          <a:blip r:embed="rId3">
            <a:alphaModFix amt="78000"/>
            <a:extLst>
              <a:ext uri="{BEBA8EAE-BF5A-486C-A8C5-ECC9F3942E4B}">
                <a14:imgProps xmlns:a14="http://schemas.microsoft.com/office/drawing/2010/main">
                  <a14:imgLayer>
                    <a14:imgEffect>
                      <a14:artisticBlur radius="5"/>
                    </a14:imgEffect>
                    <a14:imgEffect>
                      <a14:saturation sat="68000"/>
                    </a14:imgEffect>
                  </a14:imgLayer>
                </a14:imgProps>
              </a:ext>
            </a:extLst>
          </a:blip>
          <a:stretch>
            <a:fillRect/>
          </a:stretch>
        </p:blipFill>
        <p:spPr>
          <a:xfrm>
            <a:off x="7098223" y="2488290"/>
            <a:ext cx="4388815" cy="3361765"/>
          </a:xfrm>
          <a:prstGeom prst="rect">
            <a:avLst/>
          </a:prstGeom>
        </p:spPr>
      </p:pic>
      <p:pic>
        <p:nvPicPr>
          <p:cNvPr id="7" name="Picture 6">
            <a:extLst>
              <a:ext uri="{FF2B5EF4-FFF2-40B4-BE49-F238E27FC236}">
                <a16:creationId xmlns:a16="http://schemas.microsoft.com/office/drawing/2014/main" id="{009B4BB1-38F3-2848-B220-B2800C381133}"/>
              </a:ext>
            </a:extLst>
          </p:cNvPr>
          <p:cNvPicPr>
            <a:picLocks noChangeAspect="1"/>
          </p:cNvPicPr>
          <p:nvPr/>
        </p:nvPicPr>
        <p:blipFill rotWithShape="1">
          <a:blip r:embed="rId4">
            <a:alphaModFix amt="82000"/>
            <a:extLst>
              <a:ext uri="{BEBA8EAE-BF5A-486C-A8C5-ECC9F3942E4B}">
                <a14:imgProps xmlns:a14="http://schemas.microsoft.com/office/drawing/2010/main">
                  <a14:imgLayer>
                    <a14:imgEffect>
                      <a14:artisticBlur radius="15"/>
                    </a14:imgEffect>
                    <a14:imgEffect>
                      <a14:colorTemperature colorTemp="7845"/>
                    </a14:imgEffect>
                    <a14:imgEffect>
                      <a14:saturation sat="64000"/>
                    </a14:imgEffect>
                  </a14:imgLayer>
                </a14:imgProps>
              </a:ext>
            </a:extLst>
          </a:blip>
          <a:srcRect l="36844"/>
          <a:stretch/>
        </p:blipFill>
        <p:spPr>
          <a:xfrm>
            <a:off x="-2339828" y="984220"/>
            <a:ext cx="2456403" cy="4896774"/>
          </a:xfrm>
          <a:prstGeom prst="rect">
            <a:avLst/>
          </a:prstGeom>
        </p:spPr>
      </p:pic>
      <p:pic>
        <p:nvPicPr>
          <p:cNvPr id="5" name="Picture 4">
            <a:extLst>
              <a:ext uri="{FF2B5EF4-FFF2-40B4-BE49-F238E27FC236}">
                <a16:creationId xmlns:a16="http://schemas.microsoft.com/office/drawing/2014/main" id="{9A93FFAB-A1C5-BF44-8E0E-4DFE8F840583}"/>
              </a:ext>
            </a:extLst>
          </p:cNvPr>
          <p:cNvPicPr>
            <a:picLocks noChangeAspect="1"/>
          </p:cNvPicPr>
          <p:nvPr/>
        </p:nvPicPr>
        <p:blipFill>
          <a:blip r:embed="rId5">
            <a:alphaModFix amt="86000"/>
            <a:extLst>
              <a:ext uri="{BEBA8EAE-BF5A-486C-A8C5-ECC9F3942E4B}">
                <a14:imgProps xmlns:a14="http://schemas.microsoft.com/office/drawing/2010/main">
                  <a14:imgLayer>
                    <a14:imgEffect>
                      <a14:saturation sat="68000"/>
                    </a14:imgEffect>
                  </a14:imgLayer>
                </a14:imgProps>
              </a:ext>
            </a:extLst>
          </a:blip>
          <a:stretch>
            <a:fillRect/>
          </a:stretch>
        </p:blipFill>
        <p:spPr>
          <a:xfrm>
            <a:off x="5965992" y="6716750"/>
            <a:ext cx="4388815" cy="3361765"/>
          </a:xfrm>
          <a:prstGeom prst="rect">
            <a:avLst/>
          </a:prstGeom>
        </p:spPr>
      </p:pic>
      <p:pic>
        <p:nvPicPr>
          <p:cNvPr id="4" name="Picture 3">
            <a:extLst>
              <a:ext uri="{FF2B5EF4-FFF2-40B4-BE49-F238E27FC236}">
                <a16:creationId xmlns:a16="http://schemas.microsoft.com/office/drawing/2014/main" id="{13F156D2-0EA0-884D-8561-950E224995D2}"/>
              </a:ext>
            </a:extLst>
          </p:cNvPr>
          <p:cNvPicPr>
            <a:picLocks noChangeAspect="1"/>
          </p:cNvPicPr>
          <p:nvPr/>
        </p:nvPicPr>
        <p:blipFill>
          <a:blip r:embed="rId6"/>
          <a:stretch>
            <a:fillRect/>
          </a:stretch>
        </p:blipFill>
        <p:spPr>
          <a:xfrm>
            <a:off x="-949268" y="1525793"/>
            <a:ext cx="6101803" cy="3813627"/>
          </a:xfrm>
          <a:prstGeom prst="rect">
            <a:avLst/>
          </a:prstGeom>
        </p:spPr>
      </p:pic>
    </p:spTree>
    <p:extLst>
      <p:ext uri="{BB962C8B-B14F-4D97-AF65-F5344CB8AC3E}">
        <p14:creationId xmlns:p14="http://schemas.microsoft.com/office/powerpoint/2010/main" val="4219236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4BD12A-6E13-3E4E-B097-EEBA15BF989B}"/>
              </a:ext>
            </a:extLst>
          </p:cNvPr>
          <p:cNvPicPr>
            <a:picLocks noChangeAspect="1"/>
          </p:cNvPicPr>
          <p:nvPr/>
        </p:nvPicPr>
        <p:blipFill rotWithShape="1">
          <a:blip r:embed="rId2">
            <a:extLst/>
          </a:blip>
          <a:srcRect l="-71" r="16155"/>
          <a:stretch/>
        </p:blipFill>
        <p:spPr>
          <a:xfrm>
            <a:off x="1323208" y="365467"/>
            <a:ext cx="11526355" cy="5810250"/>
          </a:xfrm>
          <a:prstGeom prst="rect">
            <a:avLst/>
          </a:prstGeom>
        </p:spPr>
      </p:pic>
      <p:pic>
        <p:nvPicPr>
          <p:cNvPr id="8" name="Picture 7">
            <a:extLst>
              <a:ext uri="{FF2B5EF4-FFF2-40B4-BE49-F238E27FC236}">
                <a16:creationId xmlns:a16="http://schemas.microsoft.com/office/drawing/2014/main" id="{F7845D2E-13C5-FE42-92B5-1CEC596D51D3}"/>
              </a:ext>
            </a:extLst>
          </p:cNvPr>
          <p:cNvPicPr>
            <a:picLocks noChangeAspect="1"/>
          </p:cNvPicPr>
          <p:nvPr/>
        </p:nvPicPr>
        <p:blipFill rotWithShape="1">
          <a:blip r:embed="rId3">
            <a:extLst>
              <a:ext uri="{BEBA8EAE-BF5A-486C-A8C5-ECC9F3942E4B}">
                <a14:imgProps xmlns:a14="http://schemas.microsoft.com/office/drawing/2010/main">
                  <a14:imgLayer>
                    <a14:imgEffect>
                      <a14:artisticBlur radius="8"/>
                    </a14:imgEffect>
                    <a14:imgEffect>
                      <a14:colorTemperature colorTemp="7136"/>
                    </a14:imgEffect>
                    <a14:imgEffect>
                      <a14:saturation sat="120000"/>
                    </a14:imgEffect>
                  </a14:imgLayer>
                </a14:imgProps>
              </a:ext>
            </a:extLst>
          </a:blip>
          <a:srcRect l="56089"/>
          <a:stretch/>
        </p:blipFill>
        <p:spPr>
          <a:xfrm>
            <a:off x="-1298917" y="2569653"/>
            <a:ext cx="3402029" cy="3784118"/>
          </a:xfrm>
          <a:prstGeom prst="rect">
            <a:avLst/>
          </a:prstGeom>
        </p:spPr>
      </p:pic>
      <p:pic>
        <p:nvPicPr>
          <p:cNvPr id="9" name="Picture 8">
            <a:extLst>
              <a:ext uri="{FF2B5EF4-FFF2-40B4-BE49-F238E27FC236}">
                <a16:creationId xmlns:a16="http://schemas.microsoft.com/office/drawing/2014/main" id="{4B652940-9E81-D744-A216-07C395D08DBB}"/>
              </a:ext>
            </a:extLst>
          </p:cNvPr>
          <p:cNvPicPr>
            <a:picLocks noChangeAspect="1"/>
          </p:cNvPicPr>
          <p:nvPr/>
        </p:nvPicPr>
        <p:blipFill rotWithShape="1">
          <a:blip r:embed="rId4"/>
          <a:srcRect l="36844"/>
          <a:stretch/>
        </p:blipFill>
        <p:spPr>
          <a:xfrm>
            <a:off x="11729489" y="-491783"/>
            <a:ext cx="3344665" cy="6667500"/>
          </a:xfrm>
          <a:prstGeom prst="rect">
            <a:avLst/>
          </a:prstGeom>
        </p:spPr>
      </p:pic>
    </p:spTree>
    <p:extLst>
      <p:ext uri="{BB962C8B-B14F-4D97-AF65-F5344CB8AC3E}">
        <p14:creationId xmlns:p14="http://schemas.microsoft.com/office/powerpoint/2010/main" val="2627360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05C7EA-247C-F040-9A9B-70F4D5AF16B6}"/>
              </a:ext>
            </a:extLst>
          </p:cNvPr>
          <p:cNvPicPr>
            <a:picLocks noGrp="1" noChangeAspect="1"/>
          </p:cNvPicPr>
          <p:nvPr>
            <p:ph idx="1"/>
          </p:nvPr>
        </p:nvPicPr>
        <p:blipFill>
          <a:blip r:embed="rId2">
            <a:extLst>
              <a:ext uri="{BEBA8EAE-BF5A-486C-A8C5-ECC9F3942E4B}">
                <a14:imgProps xmlns:a14="http://schemas.microsoft.com/office/drawing/2010/main">
                  <a14:imgLayer>
                    <a14:imgEffect>
                      <a14:colorTemperature colorTemp="6884"/>
                    </a14:imgEffect>
                    <a14:imgEffect>
                      <a14:saturation sat="67000"/>
                    </a14:imgEffect>
                    <a14:imgEffect>
                      <a14:brightnessContrast bright="-20000" contrast="10000"/>
                    </a14:imgEffect>
                  </a14:imgLayer>
                </a14:imgProps>
              </a:ext>
            </a:extLst>
          </a:blip>
          <a:stretch>
            <a:fillRect/>
          </a:stretch>
        </p:blipFill>
        <p:spPr>
          <a:xfrm>
            <a:off x="452303" y="937878"/>
            <a:ext cx="11089386" cy="4896774"/>
          </a:xfrm>
          <a:effectLst>
            <a:innerShdw blurRad="1270000">
              <a:schemeClr val="bg2">
                <a:lumMod val="10000"/>
              </a:schemeClr>
            </a:innerShdw>
          </a:effectLst>
        </p:spPr>
      </p:pic>
      <p:pic>
        <p:nvPicPr>
          <p:cNvPr id="12" name="Picture 11">
            <a:extLst>
              <a:ext uri="{FF2B5EF4-FFF2-40B4-BE49-F238E27FC236}">
                <a16:creationId xmlns:a16="http://schemas.microsoft.com/office/drawing/2014/main" id="{D84E52C4-763D-D840-9569-972AC2A1CA27}"/>
              </a:ext>
            </a:extLst>
          </p:cNvPr>
          <p:cNvPicPr>
            <a:picLocks noChangeAspect="1"/>
          </p:cNvPicPr>
          <p:nvPr/>
        </p:nvPicPr>
        <p:blipFill rotWithShape="1">
          <a:blip r:embed="rId3">
            <a:alphaModFix amt="80000"/>
          </a:blip>
          <a:srcRect l="39990" t="46396" r="36617" b="6641"/>
          <a:stretch/>
        </p:blipFill>
        <p:spPr>
          <a:xfrm>
            <a:off x="2535826" y="3843061"/>
            <a:ext cx="1426029" cy="1431472"/>
          </a:xfrm>
          <a:prstGeom prst="ellipse">
            <a:avLst/>
          </a:prstGeom>
        </p:spPr>
      </p:pic>
      <p:pic>
        <p:nvPicPr>
          <p:cNvPr id="4" name="Picture 3">
            <a:extLst>
              <a:ext uri="{FF2B5EF4-FFF2-40B4-BE49-F238E27FC236}">
                <a16:creationId xmlns:a16="http://schemas.microsoft.com/office/drawing/2014/main" id="{567B6582-7590-CC46-A4AF-247694CE8056}"/>
              </a:ext>
            </a:extLst>
          </p:cNvPr>
          <p:cNvPicPr>
            <a:picLocks noChangeAspect="1"/>
          </p:cNvPicPr>
          <p:nvPr/>
        </p:nvPicPr>
        <p:blipFill rotWithShape="1">
          <a:blip r:embed="rId3">
            <a:alphaModFix amt="80000"/>
          </a:blip>
          <a:srcRect l="13209" t="3636" r="53510" b="31261"/>
          <a:stretch/>
        </p:blipFill>
        <p:spPr>
          <a:xfrm>
            <a:off x="892430" y="2728316"/>
            <a:ext cx="2028826" cy="1984376"/>
          </a:xfrm>
          <a:prstGeom prst="ellipse">
            <a:avLst/>
          </a:prstGeom>
        </p:spPr>
      </p:pic>
    </p:spTree>
    <p:extLst>
      <p:ext uri="{BB962C8B-B14F-4D97-AF65-F5344CB8AC3E}">
        <p14:creationId xmlns:p14="http://schemas.microsoft.com/office/powerpoint/2010/main" val="1522718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01DA0D-626F-504D-A390-5AE2A3195889}"/>
              </a:ext>
            </a:extLst>
          </p:cNvPr>
          <p:cNvSpPr txBox="1">
            <a:spLocks/>
          </p:cNvSpPr>
          <p:nvPr/>
        </p:nvSpPr>
        <p:spPr>
          <a:xfrm>
            <a:off x="963430" y="1151918"/>
            <a:ext cx="9854174" cy="43513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Garamond" charset="0"/>
                <a:ea typeface="Garamond" charset="0"/>
                <a:cs typeface="Garamond" charset="0"/>
              </a:rPr>
              <a:t>the Mesirov Lab</a:t>
            </a:r>
          </a:p>
          <a:p>
            <a:pPr algn="ctr"/>
            <a:br>
              <a:rPr lang="en-US" sz="2000" dirty="0">
                <a:solidFill>
                  <a:schemeClr val="bg1"/>
                </a:solidFill>
                <a:latin typeface="Garamond" charset="0"/>
                <a:ea typeface="Garamond" charset="0"/>
                <a:cs typeface="Garamond" charset="0"/>
              </a:rPr>
            </a:br>
            <a:r>
              <a:rPr lang="en-US" sz="1800" dirty="0">
                <a:solidFill>
                  <a:schemeClr val="bg1"/>
                </a:solidFill>
                <a:latin typeface="Garamond" charset="0"/>
                <a:ea typeface="Garamond" charset="0"/>
                <a:cs typeface="Garamond" charset="0"/>
              </a:rPr>
              <a:t>Computational Cancer Research &amp; Open Source Software Tools </a:t>
            </a:r>
          </a:p>
        </p:txBody>
      </p:sp>
      <p:sp>
        <p:nvSpPr>
          <p:cNvPr id="10" name="TextBox 9">
            <a:extLst>
              <a:ext uri="{FF2B5EF4-FFF2-40B4-BE49-F238E27FC236}">
                <a16:creationId xmlns:a16="http://schemas.microsoft.com/office/drawing/2014/main" id="{BA74F746-5993-0243-A3A0-A52632453B90}"/>
              </a:ext>
            </a:extLst>
          </p:cNvPr>
          <p:cNvSpPr txBox="1"/>
          <p:nvPr/>
        </p:nvSpPr>
        <p:spPr>
          <a:xfrm rot="1522837">
            <a:off x="4730917" y="2447289"/>
            <a:ext cx="3799763" cy="369332"/>
          </a:xfrm>
          <a:prstGeom prst="rect">
            <a:avLst/>
          </a:prstGeom>
          <a:noFill/>
        </p:spPr>
        <p:txBody>
          <a:bodyPr wrap="square" rtlCol="0">
            <a:spAutoFit/>
          </a:bodyPr>
          <a:lstStyle/>
          <a:p>
            <a:r>
              <a:rPr lang="en-US" sz="1400" b="1" dirty="0">
                <a:latin typeface="Consolas" panose="020B0609020204030204" pitchFamily="49" charset="0"/>
                <a:cs typeface="Consolas" panose="020B0609020204030204" pitchFamily="49" charset="0"/>
              </a:rPr>
              <a:t>10111</a:t>
            </a:r>
            <a:r>
              <a:rPr lang="en-US" sz="1600" b="1" dirty="0">
                <a:latin typeface="Consolas" panose="020B0609020204030204" pitchFamily="49" charset="0"/>
                <a:cs typeface="Consolas" panose="020B0609020204030204" pitchFamily="49" charset="0"/>
              </a:rPr>
              <a:t>0000101</a:t>
            </a:r>
            <a:r>
              <a:rPr lang="en-US" b="1" dirty="0">
                <a:latin typeface="Consolas" panose="020B0609020204030204" pitchFamily="49" charset="0"/>
                <a:cs typeface="Consolas" panose="020B0609020204030204" pitchFamily="49" charset="0"/>
              </a:rPr>
              <a:t>0010001</a:t>
            </a:r>
            <a:r>
              <a:rPr lang="en-US" sz="1600" b="1" dirty="0">
                <a:latin typeface="Consolas" panose="020B0609020204030204" pitchFamily="49" charset="0"/>
                <a:cs typeface="Consolas" panose="020B0609020204030204" pitchFamily="49" charset="0"/>
              </a:rPr>
              <a:t>01001000</a:t>
            </a:r>
            <a:r>
              <a:rPr lang="en-US" sz="1400" b="1" dirty="0">
                <a:latin typeface="Consolas" panose="020B0609020204030204" pitchFamily="49" charset="0"/>
                <a:cs typeface="Consolas" panose="020B0609020204030204" pitchFamily="49" charset="0"/>
              </a:rPr>
              <a:t>01010</a:t>
            </a:r>
          </a:p>
        </p:txBody>
      </p:sp>
      <p:sp>
        <p:nvSpPr>
          <p:cNvPr id="11" name="TextBox 10">
            <a:extLst>
              <a:ext uri="{FF2B5EF4-FFF2-40B4-BE49-F238E27FC236}">
                <a16:creationId xmlns:a16="http://schemas.microsoft.com/office/drawing/2014/main" id="{B9D1CFD2-D98F-2D4A-91C2-335421DF93C6}"/>
              </a:ext>
            </a:extLst>
          </p:cNvPr>
          <p:cNvSpPr txBox="1"/>
          <p:nvPr/>
        </p:nvSpPr>
        <p:spPr>
          <a:xfrm rot="1522837">
            <a:off x="4646375" y="2606628"/>
            <a:ext cx="3799763" cy="369332"/>
          </a:xfrm>
          <a:prstGeom prst="rect">
            <a:avLst/>
          </a:prstGeom>
          <a:noFill/>
        </p:spPr>
        <p:txBody>
          <a:bodyPr wrap="square" rtlCol="0">
            <a:spAutoFit/>
          </a:bodyPr>
          <a:lstStyle/>
          <a:p>
            <a:r>
              <a:rPr lang="en-US" sz="1400" b="1" dirty="0">
                <a:latin typeface="Consolas" panose="020B0609020204030204" pitchFamily="49" charset="0"/>
                <a:cs typeface="Consolas" panose="020B0609020204030204" pitchFamily="49" charset="0"/>
              </a:rPr>
              <a:t>10111</a:t>
            </a:r>
            <a:r>
              <a:rPr lang="en-US" sz="1600" b="1" dirty="0">
                <a:latin typeface="Consolas" panose="020B0609020204030204" pitchFamily="49" charset="0"/>
                <a:cs typeface="Consolas" panose="020B0609020204030204" pitchFamily="49" charset="0"/>
              </a:rPr>
              <a:t>0000101</a:t>
            </a:r>
            <a:r>
              <a:rPr lang="en-US" b="1" dirty="0">
                <a:latin typeface="Consolas" panose="020B0609020204030204" pitchFamily="49" charset="0"/>
                <a:cs typeface="Consolas" panose="020B0609020204030204" pitchFamily="49" charset="0"/>
              </a:rPr>
              <a:t>0010001</a:t>
            </a:r>
            <a:r>
              <a:rPr lang="en-US" sz="1600" b="1" dirty="0">
                <a:latin typeface="Consolas" panose="020B0609020204030204" pitchFamily="49" charset="0"/>
                <a:cs typeface="Consolas" panose="020B0609020204030204" pitchFamily="49" charset="0"/>
              </a:rPr>
              <a:t>01001000</a:t>
            </a:r>
            <a:r>
              <a:rPr lang="en-US" sz="1400" b="1" dirty="0">
                <a:latin typeface="Consolas" panose="020B0609020204030204" pitchFamily="49" charset="0"/>
                <a:cs typeface="Consolas" panose="020B0609020204030204" pitchFamily="49" charset="0"/>
              </a:rPr>
              <a:t>01010</a:t>
            </a:r>
          </a:p>
        </p:txBody>
      </p:sp>
      <p:sp>
        <p:nvSpPr>
          <p:cNvPr id="12" name="TextBox 11">
            <a:extLst>
              <a:ext uri="{FF2B5EF4-FFF2-40B4-BE49-F238E27FC236}">
                <a16:creationId xmlns:a16="http://schemas.microsoft.com/office/drawing/2014/main" id="{B65C8716-2EC2-B049-9B68-CD2940D79D9B}"/>
              </a:ext>
            </a:extLst>
          </p:cNvPr>
          <p:cNvSpPr txBox="1"/>
          <p:nvPr/>
        </p:nvSpPr>
        <p:spPr>
          <a:xfrm rot="1522837">
            <a:off x="4584795" y="2770447"/>
            <a:ext cx="3799763" cy="369332"/>
          </a:xfrm>
          <a:prstGeom prst="rect">
            <a:avLst/>
          </a:prstGeom>
          <a:noFill/>
        </p:spPr>
        <p:txBody>
          <a:bodyPr wrap="square" rtlCol="0">
            <a:spAutoFit/>
          </a:bodyPr>
          <a:lstStyle/>
          <a:p>
            <a:r>
              <a:rPr lang="en-US" sz="1400" b="1" dirty="0">
                <a:latin typeface="Consolas" panose="020B0609020204030204" pitchFamily="49" charset="0"/>
                <a:cs typeface="Consolas" panose="020B0609020204030204" pitchFamily="49" charset="0"/>
              </a:rPr>
              <a:t>10111</a:t>
            </a:r>
            <a:r>
              <a:rPr lang="en-US" sz="1600" b="1" dirty="0">
                <a:latin typeface="Consolas" panose="020B0609020204030204" pitchFamily="49" charset="0"/>
                <a:cs typeface="Consolas" panose="020B0609020204030204" pitchFamily="49" charset="0"/>
              </a:rPr>
              <a:t>0000101</a:t>
            </a:r>
            <a:r>
              <a:rPr lang="en-US" b="1" dirty="0">
                <a:latin typeface="Consolas" panose="020B0609020204030204" pitchFamily="49" charset="0"/>
                <a:cs typeface="Consolas" panose="020B0609020204030204" pitchFamily="49" charset="0"/>
              </a:rPr>
              <a:t>0010001</a:t>
            </a:r>
            <a:r>
              <a:rPr lang="en-US" sz="1600" b="1" dirty="0">
                <a:latin typeface="Consolas" panose="020B0609020204030204" pitchFamily="49" charset="0"/>
                <a:cs typeface="Consolas" panose="020B0609020204030204" pitchFamily="49" charset="0"/>
              </a:rPr>
              <a:t>01001000</a:t>
            </a:r>
            <a:r>
              <a:rPr lang="en-US" sz="1400" b="1" dirty="0">
                <a:latin typeface="Consolas" panose="020B0609020204030204" pitchFamily="49" charset="0"/>
                <a:cs typeface="Consolas" panose="020B0609020204030204" pitchFamily="49" charset="0"/>
              </a:rPr>
              <a:t>01010</a:t>
            </a:r>
          </a:p>
        </p:txBody>
      </p:sp>
      <p:pic>
        <p:nvPicPr>
          <p:cNvPr id="3" name="Picture 2">
            <a:extLst>
              <a:ext uri="{FF2B5EF4-FFF2-40B4-BE49-F238E27FC236}">
                <a16:creationId xmlns:a16="http://schemas.microsoft.com/office/drawing/2014/main" id="{12E77437-6EAA-5A4E-8591-CFDF57ADF3BB}"/>
              </a:ext>
            </a:extLst>
          </p:cNvPr>
          <p:cNvPicPr>
            <a:picLocks noChangeAspect="1"/>
          </p:cNvPicPr>
          <p:nvPr/>
        </p:nvPicPr>
        <p:blipFill rotWithShape="1">
          <a:blip r:embed="rId2"/>
          <a:srcRect l="56089"/>
          <a:stretch/>
        </p:blipFill>
        <p:spPr>
          <a:xfrm>
            <a:off x="14583296" y="-1028933"/>
            <a:ext cx="4818252" cy="5359400"/>
          </a:xfrm>
          <a:prstGeom prst="rect">
            <a:avLst/>
          </a:prstGeom>
        </p:spPr>
      </p:pic>
      <p:pic>
        <p:nvPicPr>
          <p:cNvPr id="5" name="Picture 4">
            <a:extLst>
              <a:ext uri="{FF2B5EF4-FFF2-40B4-BE49-F238E27FC236}">
                <a16:creationId xmlns:a16="http://schemas.microsoft.com/office/drawing/2014/main" id="{AA991EA2-DA79-8047-B813-4CD604D7C6CA}"/>
              </a:ext>
            </a:extLst>
          </p:cNvPr>
          <p:cNvPicPr>
            <a:picLocks noChangeAspect="1"/>
          </p:cNvPicPr>
          <p:nvPr/>
        </p:nvPicPr>
        <p:blipFill rotWithShape="1">
          <a:blip r:embed="rId3"/>
          <a:srcRect l="-1823" r="76"/>
          <a:stretch/>
        </p:blipFill>
        <p:spPr>
          <a:xfrm>
            <a:off x="-513100" y="1126125"/>
            <a:ext cx="13519052" cy="5620352"/>
          </a:xfrm>
          <a:prstGeom prst="rect">
            <a:avLst/>
          </a:prstGeom>
        </p:spPr>
      </p:pic>
    </p:spTree>
    <p:extLst>
      <p:ext uri="{BB962C8B-B14F-4D97-AF65-F5344CB8AC3E}">
        <p14:creationId xmlns:p14="http://schemas.microsoft.com/office/powerpoint/2010/main" val="1650221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737C7-6526-2C4A-8D27-28E09CE0AC63}"/>
              </a:ext>
            </a:extLst>
          </p:cNvPr>
          <p:cNvPicPr>
            <a:picLocks noChangeAspect="1"/>
          </p:cNvPicPr>
          <p:nvPr/>
        </p:nvPicPr>
        <p:blipFill>
          <a:blip r:embed="rId2"/>
          <a:stretch>
            <a:fillRect/>
          </a:stretch>
        </p:blipFill>
        <p:spPr>
          <a:xfrm>
            <a:off x="8660802" y="3654897"/>
            <a:ext cx="2692998" cy="1621622"/>
          </a:xfrm>
          <a:prstGeom prst="rect">
            <a:avLst/>
          </a:prstGeom>
        </p:spPr>
      </p:pic>
      <p:sp>
        <p:nvSpPr>
          <p:cNvPr id="2" name="Title 1">
            <a:extLst>
              <a:ext uri="{FF2B5EF4-FFF2-40B4-BE49-F238E27FC236}">
                <a16:creationId xmlns:a16="http://schemas.microsoft.com/office/drawing/2014/main" id="{31081F26-D630-DE47-95AF-01F92984AF7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505C7EA-247C-F040-9A9B-70F4D5AF16B6}"/>
              </a:ext>
            </a:extLst>
          </p:cNvPr>
          <p:cNvPicPr>
            <a:picLocks noGrp="1" noChangeAspect="1"/>
          </p:cNvPicPr>
          <p:nvPr>
            <p:ph idx="1"/>
          </p:nvPr>
        </p:nvPicPr>
        <p:blipFill rotWithShape="1">
          <a:blip r:embed="rId3">
            <a:extLst>
              <a:ext uri="{BEBA8EAE-BF5A-486C-A8C5-ECC9F3942E4B}">
                <a14:imgProps xmlns:a14="http://schemas.microsoft.com/office/drawing/2010/main">
                  <a14:imgLayer>
                    <a14:imgEffect>
                      <a14:colorTemperature colorTemp="6884"/>
                    </a14:imgEffect>
                    <a14:imgEffect>
                      <a14:saturation sat="67000"/>
                    </a14:imgEffect>
                    <a14:imgEffect>
                      <a14:brightnessContrast bright="-20000" contrast="10000"/>
                    </a14:imgEffect>
                  </a14:imgLayer>
                </a14:imgProps>
              </a:ext>
            </a:extLst>
          </a:blip>
          <a:srcRect l="-1" t="39403" r="23134" b="-101"/>
          <a:stretch/>
        </p:blipFill>
        <p:spPr>
          <a:xfrm>
            <a:off x="547296" y="3654897"/>
            <a:ext cx="7143750" cy="1616222"/>
          </a:xfrm>
          <a:effectLst>
            <a:innerShdw blurRad="939800">
              <a:prstClr val="black"/>
            </a:innerShdw>
          </a:effectLst>
        </p:spPr>
      </p:pic>
      <p:pic>
        <p:nvPicPr>
          <p:cNvPr id="6" name="Picture 5">
            <a:extLst>
              <a:ext uri="{FF2B5EF4-FFF2-40B4-BE49-F238E27FC236}">
                <a16:creationId xmlns:a16="http://schemas.microsoft.com/office/drawing/2014/main" id="{4F3E43AE-CA38-3F41-BDBB-FF8CEA08554C}"/>
              </a:ext>
            </a:extLst>
          </p:cNvPr>
          <p:cNvPicPr>
            <a:picLocks noChangeAspect="1"/>
          </p:cNvPicPr>
          <p:nvPr/>
        </p:nvPicPr>
        <p:blipFill rotWithShape="1">
          <a:blip r:embed="rId4">
            <a:extLst>
              <a:ext uri="{28A0092B-C50C-407E-A947-70E740481C1C}">
                <a14:useLocalDpi xmlns:a14="http://schemas.microsoft.com/office/drawing/2010/main" val="0"/>
              </a:ext>
            </a:extLst>
          </a:blip>
          <a:srcRect l="29941" r="20383" b="1407"/>
          <a:stretch/>
        </p:blipFill>
        <p:spPr>
          <a:xfrm flipH="1" flipV="1">
            <a:off x="3814409" y="3649497"/>
            <a:ext cx="5275982" cy="1616223"/>
          </a:xfrm>
          <a:prstGeom prst="parallelogram">
            <a:avLst>
              <a:gd name="adj" fmla="val 27119"/>
            </a:avLst>
          </a:prstGeom>
        </p:spPr>
      </p:pic>
      <p:sp>
        <p:nvSpPr>
          <p:cNvPr id="12" name="Rectangle 11">
            <a:extLst>
              <a:ext uri="{FF2B5EF4-FFF2-40B4-BE49-F238E27FC236}">
                <a16:creationId xmlns:a16="http://schemas.microsoft.com/office/drawing/2014/main" id="{82788036-4E0F-274F-988C-05E85D2BACEB}"/>
              </a:ext>
            </a:extLst>
          </p:cNvPr>
          <p:cNvSpPr/>
          <p:nvPr/>
        </p:nvSpPr>
        <p:spPr>
          <a:xfrm>
            <a:off x="536538" y="3638698"/>
            <a:ext cx="10817262" cy="1616223"/>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1F734B03-9430-7541-8A01-BBAF5EEF02CF}"/>
              </a:ext>
            </a:extLst>
          </p:cNvPr>
          <p:cNvSpPr/>
          <p:nvPr/>
        </p:nvSpPr>
        <p:spPr>
          <a:xfrm>
            <a:off x="8574314" y="3649497"/>
            <a:ext cx="485640" cy="1632422"/>
          </a:xfrm>
          <a:prstGeom prst="parallelogram">
            <a:avLst>
              <a:gd name="adj" fmla="val 7742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9A565A13-0179-9040-987C-CAFD1D517DCF}"/>
              </a:ext>
            </a:extLst>
          </p:cNvPr>
          <p:cNvSpPr/>
          <p:nvPr/>
        </p:nvSpPr>
        <p:spPr>
          <a:xfrm>
            <a:off x="3781872" y="3688446"/>
            <a:ext cx="485640" cy="1632422"/>
          </a:xfrm>
          <a:prstGeom prst="parallelogram">
            <a:avLst>
              <a:gd name="adj" fmla="val 7742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8EA5A6E-E2D2-E645-81FF-BBABD3450215}"/>
              </a:ext>
            </a:extLst>
          </p:cNvPr>
          <p:cNvSpPr txBox="1"/>
          <p:nvPr/>
        </p:nvSpPr>
        <p:spPr>
          <a:xfrm>
            <a:off x="697111" y="4741996"/>
            <a:ext cx="1409617" cy="369332"/>
          </a:xfrm>
          <a:prstGeom prst="rect">
            <a:avLst/>
          </a:prstGeom>
          <a:noFill/>
        </p:spPr>
        <p:txBody>
          <a:bodyPr wrap="none" rtlCol="0">
            <a:spAutoFit/>
          </a:bodyPr>
          <a:lstStyle/>
          <a:p>
            <a:r>
              <a:rPr lang="en-US" b="1" dirty="0">
                <a:solidFill>
                  <a:schemeClr val="bg1"/>
                </a:solidFill>
                <a:latin typeface="Garamond" charset="0"/>
                <a:ea typeface="Garamond" charset="0"/>
                <a:cs typeface="Garamond" charset="0"/>
              </a:rPr>
              <a:t>Mesirov Lab</a:t>
            </a:r>
          </a:p>
        </p:txBody>
      </p:sp>
    </p:spTree>
    <p:extLst>
      <p:ext uri="{BB962C8B-B14F-4D97-AF65-F5344CB8AC3E}">
        <p14:creationId xmlns:p14="http://schemas.microsoft.com/office/powerpoint/2010/main" val="2276885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8FB6CB-D38B-C245-8085-436714B6102E}"/>
              </a:ext>
            </a:extLst>
          </p:cNvPr>
          <p:cNvSpPr/>
          <p:nvPr/>
        </p:nvSpPr>
        <p:spPr>
          <a:xfrm>
            <a:off x="4676283" y="2301412"/>
            <a:ext cx="6924782" cy="3236359"/>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10C9F1-AC41-954D-ACFB-68EF86500DDD}"/>
              </a:ext>
            </a:extLst>
          </p:cNvPr>
          <p:cNvSpPr txBox="1"/>
          <p:nvPr/>
        </p:nvSpPr>
        <p:spPr>
          <a:xfrm>
            <a:off x="5057810" y="2496755"/>
            <a:ext cx="5331587" cy="754053"/>
          </a:xfrm>
          <a:prstGeom prst="rect">
            <a:avLst/>
          </a:prstGeom>
          <a:noFill/>
        </p:spPr>
        <p:txBody>
          <a:bodyPr wrap="square" rtlCol="0">
            <a:spAutoFit/>
          </a:bodyPr>
          <a:lstStyle/>
          <a:p>
            <a:r>
              <a:rPr lang="en-US" sz="4300" dirty="0">
                <a:solidFill>
                  <a:schemeClr val="tx2"/>
                </a:solidFill>
                <a:latin typeface="Arial" panose="020B0604020202020204" pitchFamily="34" charset="0"/>
                <a:ea typeface="Shree Devanagari 714" charset="0"/>
                <a:cs typeface="Arial" panose="020B0604020202020204" pitchFamily="34" charset="0"/>
              </a:rPr>
              <a:t>About the Lab</a:t>
            </a:r>
          </a:p>
        </p:txBody>
      </p:sp>
      <p:sp>
        <p:nvSpPr>
          <p:cNvPr id="5" name="TextBox 4">
            <a:extLst>
              <a:ext uri="{FF2B5EF4-FFF2-40B4-BE49-F238E27FC236}">
                <a16:creationId xmlns:a16="http://schemas.microsoft.com/office/drawing/2014/main" id="{7D84F05A-4305-EF44-A988-0D8C1FB02E55}"/>
              </a:ext>
            </a:extLst>
          </p:cNvPr>
          <p:cNvSpPr txBox="1"/>
          <p:nvPr/>
        </p:nvSpPr>
        <p:spPr>
          <a:xfrm>
            <a:off x="5057810" y="3134886"/>
            <a:ext cx="6008998" cy="2092881"/>
          </a:xfrm>
          <a:prstGeom prst="rect">
            <a:avLst/>
          </a:prstGeom>
          <a:noFill/>
        </p:spPr>
        <p:txBody>
          <a:bodyPr wrap="square" rtlCol="0">
            <a:spAutoFit/>
          </a:bodyPr>
          <a:lstStyle/>
          <a:p>
            <a:pPr algn="just"/>
            <a:r>
              <a:rPr lang="en-US" sz="1300" dirty="0">
                <a:solidFill>
                  <a:schemeClr val="tx2"/>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open source software tools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a:t>
            </a:r>
          </a:p>
        </p:txBody>
      </p:sp>
    </p:spTree>
    <p:extLst>
      <p:ext uri="{BB962C8B-B14F-4D97-AF65-F5344CB8AC3E}">
        <p14:creationId xmlns:p14="http://schemas.microsoft.com/office/powerpoint/2010/main" val="3189634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4" name="Rectangle 3">
            <a:extLst>
              <a:ext uri="{FF2B5EF4-FFF2-40B4-BE49-F238E27FC236}">
                <a16:creationId xmlns:a16="http://schemas.microsoft.com/office/drawing/2014/main" id="{AA8E1611-7216-FF46-B879-37013A6C64B0}"/>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14" name="TextBox 13"/>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pic>
        <p:nvPicPr>
          <p:cNvPr id="7" name="Picture 6">
            <a:extLst>
              <a:ext uri="{FF2B5EF4-FFF2-40B4-BE49-F238E27FC236}">
                <a16:creationId xmlns:a16="http://schemas.microsoft.com/office/drawing/2014/main" id="{437498AE-07EF-9A44-AF3B-BBFE6E53DF8E}"/>
              </a:ext>
            </a:extLst>
          </p:cNvPr>
          <p:cNvPicPr>
            <a:picLocks noChangeAspect="1"/>
          </p:cNvPicPr>
          <p:nvPr/>
        </p:nvPicPr>
        <p:blipFill>
          <a:blip r:embed="rId4">
            <a:alphaModFix amt="74000"/>
            <a:duotone>
              <a:schemeClr val="accent5">
                <a:shade val="45000"/>
                <a:satMod val="135000"/>
              </a:schemeClr>
              <a:prstClr val="white"/>
            </a:duotone>
          </a:blip>
          <a:stretch>
            <a:fillRect/>
          </a:stretch>
        </p:blipFill>
        <p:spPr>
          <a:xfrm>
            <a:off x="8796154" y="3091363"/>
            <a:ext cx="2549874" cy="2721509"/>
          </a:xfrm>
          <a:prstGeom prst="rect">
            <a:avLst/>
          </a:prstGeom>
        </p:spPr>
      </p:pic>
      <p:pic>
        <p:nvPicPr>
          <p:cNvPr id="8" name="Content Placeholder 3">
            <a:extLst>
              <a:ext uri="{FF2B5EF4-FFF2-40B4-BE49-F238E27FC236}">
                <a16:creationId xmlns:a16="http://schemas.microsoft.com/office/drawing/2014/main" id="{9667D9B5-13D3-DD43-87FA-5688DA502950}"/>
              </a:ext>
            </a:extLst>
          </p:cNvPr>
          <p:cNvPicPr>
            <a:picLocks noChangeAspect="1"/>
          </p:cNvPicPr>
          <p:nvPr/>
        </p:nvPicPr>
        <p:blipFill rotWithShape="1">
          <a:blip r:embed="rId5">
            <a:alphaModFix amt="71000"/>
            <a:extLst>
              <a:ext uri="{BEBA8EAE-BF5A-486C-A8C5-ECC9F3942E4B}">
                <a14:imgProps xmlns:a14="http://schemas.microsoft.com/office/drawing/2010/main">
                  <a14:imgLayer r:embed="rId6">
                    <a14:imgEffect>
                      <a14:brightnessContrast bright="16000"/>
                    </a14:imgEffect>
                  </a14:imgLayer>
                </a14:imgProps>
              </a:ext>
              <a:ext uri="{28A0092B-C50C-407E-A947-70E740481C1C}">
                <a14:useLocalDpi xmlns:a14="http://schemas.microsoft.com/office/drawing/2010/main" val="0"/>
              </a:ext>
            </a:extLst>
          </a:blip>
          <a:srcRect l="55395"/>
          <a:stretch/>
        </p:blipFill>
        <p:spPr>
          <a:xfrm>
            <a:off x="7643713" y="1209686"/>
            <a:ext cx="1339865" cy="1324894"/>
          </a:xfrm>
          <a:prstGeom prst="rect">
            <a:avLst/>
          </a:prstGeom>
        </p:spPr>
      </p:pic>
    </p:spTree>
    <p:extLst>
      <p:ext uri="{BB962C8B-B14F-4D97-AF65-F5344CB8AC3E}">
        <p14:creationId xmlns:p14="http://schemas.microsoft.com/office/powerpoint/2010/main" val="206773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55395"/>
          <a:stretch/>
        </p:blipFill>
        <p:spPr>
          <a:xfrm>
            <a:off x="405679" y="648323"/>
            <a:ext cx="3472638" cy="3802559"/>
          </a:xfrm>
          <a:prstGeom prst="rect">
            <a:avLst/>
          </a:prstGeom>
        </p:spPr>
      </p:pic>
      <p:pic>
        <p:nvPicPr>
          <p:cNvPr id="5" name="Picture 4"/>
          <p:cNvPicPr>
            <a:picLocks noChangeAspect="1"/>
          </p:cNvPicPr>
          <p:nvPr/>
        </p:nvPicPr>
        <p:blipFill>
          <a:blip r:embed="rId3"/>
          <a:stretch>
            <a:fillRect/>
          </a:stretch>
        </p:blipFill>
        <p:spPr>
          <a:xfrm>
            <a:off x="4495154" y="-143858"/>
            <a:ext cx="3175000" cy="2806700"/>
          </a:xfrm>
          <a:prstGeom prst="rect">
            <a:avLst/>
          </a:prstGeom>
        </p:spPr>
      </p:pic>
      <p:pic>
        <p:nvPicPr>
          <p:cNvPr id="6" name="Picture 5"/>
          <p:cNvPicPr>
            <a:picLocks noChangeAspect="1"/>
          </p:cNvPicPr>
          <p:nvPr/>
        </p:nvPicPr>
        <p:blipFill>
          <a:blip r:embed="rId4"/>
          <a:stretch>
            <a:fillRect/>
          </a:stretch>
        </p:blipFill>
        <p:spPr>
          <a:xfrm>
            <a:off x="6589030" y="2158458"/>
            <a:ext cx="3287182" cy="328718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669" y="3657600"/>
            <a:ext cx="2622419" cy="2456469"/>
          </a:xfrm>
          <a:prstGeom prst="rect">
            <a:avLst/>
          </a:prstGeom>
        </p:spPr>
      </p:pic>
      <p:pic>
        <p:nvPicPr>
          <p:cNvPr id="10" name="Picture 9"/>
          <p:cNvPicPr>
            <a:picLocks noChangeAspect="1"/>
          </p:cNvPicPr>
          <p:nvPr/>
        </p:nvPicPr>
        <p:blipFill>
          <a:blip r:embed="rId6"/>
          <a:stretch>
            <a:fillRect/>
          </a:stretch>
        </p:blipFill>
        <p:spPr>
          <a:xfrm>
            <a:off x="1392636" y="114300"/>
            <a:ext cx="3737467" cy="6858000"/>
          </a:xfrm>
          <a:prstGeom prst="rect">
            <a:avLst/>
          </a:prstGeom>
        </p:spPr>
      </p:pic>
      <p:pic>
        <p:nvPicPr>
          <p:cNvPr id="11" name="Picture 10"/>
          <p:cNvPicPr>
            <a:picLocks noChangeAspect="1"/>
          </p:cNvPicPr>
          <p:nvPr/>
        </p:nvPicPr>
        <p:blipFill rotWithShape="1">
          <a:blip r:embed="rId7"/>
          <a:srcRect r="68533"/>
          <a:stretch/>
        </p:blipFill>
        <p:spPr>
          <a:xfrm>
            <a:off x="9503632" y="487915"/>
            <a:ext cx="2205592" cy="3962967"/>
          </a:xfrm>
          <a:prstGeom prst="rect">
            <a:avLst/>
          </a:prstGeom>
        </p:spPr>
      </p:pic>
      <p:pic>
        <p:nvPicPr>
          <p:cNvPr id="12" name="Content Placeholder 3"/>
          <p:cNvPicPr>
            <a:picLocks noChangeAspect="1"/>
          </p:cNvPicPr>
          <p:nvPr/>
        </p:nvPicPr>
        <p:blipFill rotWithShape="1">
          <a:blip r:embed="rId8">
            <a:alphaModFix amt="71000"/>
            <a:extLst>
              <a:ext uri="{BEBA8EAE-BF5A-486C-A8C5-ECC9F3942E4B}">
                <a14:imgProps xmlns:a14="http://schemas.microsoft.com/office/drawing/2010/main">
                  <a14:imgLayer r:embed="rId9">
                    <a14:imgEffect>
                      <a14:brightnessContrast bright="16000"/>
                    </a14:imgEffect>
                  </a14:imgLayer>
                </a14:imgProps>
              </a:ext>
              <a:ext uri="{28A0092B-C50C-407E-A947-70E740481C1C}">
                <a14:useLocalDpi xmlns:a14="http://schemas.microsoft.com/office/drawing/2010/main" val="0"/>
              </a:ext>
            </a:extLst>
          </a:blip>
          <a:srcRect l="55395"/>
          <a:stretch/>
        </p:blipFill>
        <p:spPr>
          <a:xfrm>
            <a:off x="7329549" y="-1656769"/>
            <a:ext cx="1423284" cy="1407381"/>
          </a:xfrm>
          <a:prstGeom prst="rect">
            <a:avLst/>
          </a:prstGeom>
        </p:spPr>
      </p:pic>
      <p:pic>
        <p:nvPicPr>
          <p:cNvPr id="13" name="Picture 12"/>
          <p:cNvPicPr>
            <a:picLocks noChangeAspect="1"/>
          </p:cNvPicPr>
          <p:nvPr/>
        </p:nvPicPr>
        <p:blipFill>
          <a:blip r:embed="rId4">
            <a:alphaModFix amt="74000"/>
            <a:duotone>
              <a:schemeClr val="accent5">
                <a:shade val="45000"/>
                <a:satMod val="135000"/>
              </a:schemeClr>
              <a:prstClr val="white"/>
            </a:duotone>
          </a:blip>
          <a:stretch>
            <a:fillRect/>
          </a:stretch>
        </p:blipFill>
        <p:spPr>
          <a:xfrm>
            <a:off x="7645644" y="639840"/>
            <a:ext cx="1548543" cy="1548543"/>
          </a:xfrm>
          <a:prstGeom prst="rect">
            <a:avLst/>
          </a:prstGeom>
        </p:spPr>
      </p:pic>
    </p:spTree>
    <p:extLst>
      <p:ext uri="{BB962C8B-B14F-4D97-AF65-F5344CB8AC3E}">
        <p14:creationId xmlns:p14="http://schemas.microsoft.com/office/powerpoint/2010/main" val="569358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FE3634-6884-0D44-B01E-6E9FA60F544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11" name="Rectangle 10"/>
          <p:cNvSpPr/>
          <p:nvPr/>
        </p:nvSpPr>
        <p:spPr>
          <a:xfrm>
            <a:off x="527524" y="660401"/>
            <a:ext cx="11073542" cy="5537199"/>
          </a:xfrm>
          <a:prstGeom prst="rect">
            <a:avLst/>
          </a:prstGeom>
          <a:gradFill flip="none" rotWithShape="1">
            <a:gsLst>
              <a:gs pos="86000">
                <a:schemeClr val="bg1">
                  <a:alpha val="0"/>
                </a:schemeClr>
              </a:gs>
              <a:gs pos="41000">
                <a:schemeClr val="tx2">
                  <a:lumMod val="75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6DBD2C1-51D5-3C4A-8A4E-A91D150CF05F}"/>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3186305-B496-3240-A3DD-D9B8858992CB}"/>
              </a:ext>
            </a:extLst>
          </p:cNvPr>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6" name="TextBox 5">
            <a:extLst>
              <a:ext uri="{FF2B5EF4-FFF2-40B4-BE49-F238E27FC236}">
                <a16:creationId xmlns:a16="http://schemas.microsoft.com/office/drawing/2014/main" id="{1931815B-DBE1-FA45-BC09-1E7098C6F8D1}"/>
              </a:ext>
            </a:extLst>
          </p:cNvPr>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spTree>
    <p:extLst>
      <p:ext uri="{BB962C8B-B14F-4D97-AF65-F5344CB8AC3E}">
        <p14:creationId xmlns:p14="http://schemas.microsoft.com/office/powerpoint/2010/main" val="1323602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18" name="Picture 17">
            <a:extLst>
              <a:ext uri="{FF2B5EF4-FFF2-40B4-BE49-F238E27FC236}">
                <a16:creationId xmlns:a16="http://schemas.microsoft.com/office/drawing/2014/main" id="{6F678AB9-6E80-584F-A373-DFAA1A21AF3B}"/>
              </a:ext>
            </a:extLst>
          </p:cNvPr>
          <p:cNvPicPr>
            <a:picLocks noChangeAspect="1"/>
          </p:cNvPicPr>
          <p:nvPr/>
        </p:nvPicPr>
        <p:blipFill rotWithShape="1">
          <a:blip r:embed="rId4">
            <a:alphaModFix amt="60000"/>
            <a:extLst>
              <a:ext uri="{BEBA8EAE-BF5A-486C-A8C5-ECC9F3942E4B}">
                <a14:imgProps xmlns:a14="http://schemas.microsoft.com/office/drawing/2010/main">
                  <a14:imgLayer>
                    <a14:imgEffect>
                      <a14:artisticBlur/>
                    </a14:imgEffect>
                  </a14:imgLayer>
                </a14:imgProps>
              </a:ext>
            </a:extLst>
          </a:blip>
          <a:srcRect l="13209" t="3636" r="53510" b="31261"/>
          <a:stretch/>
        </p:blipFill>
        <p:spPr>
          <a:xfrm rot="637683">
            <a:off x="7726833" y="2348067"/>
            <a:ext cx="1558548" cy="1524402"/>
          </a:xfrm>
          <a:prstGeom prst="ellipse">
            <a:avLst/>
          </a:prstGeom>
        </p:spPr>
      </p:pic>
      <p:pic>
        <p:nvPicPr>
          <p:cNvPr id="13" name="Picture 12">
            <a:extLst>
              <a:ext uri="{FF2B5EF4-FFF2-40B4-BE49-F238E27FC236}">
                <a16:creationId xmlns:a16="http://schemas.microsoft.com/office/drawing/2014/main" id="{7EED7439-26A9-F149-B027-281BC194B488}"/>
              </a:ext>
            </a:extLst>
          </p:cNvPr>
          <p:cNvPicPr>
            <a:picLocks noChangeAspect="1"/>
          </p:cNvPicPr>
          <p:nvPr/>
        </p:nvPicPr>
        <p:blipFill rotWithShape="1">
          <a:blip r:embed="rId5">
            <a:alphaModFix amt="54000"/>
            <a:extLst>
              <a:ext uri="{BEBA8EAE-BF5A-486C-A8C5-ECC9F3942E4B}">
                <a14:imgProps xmlns:a14="http://schemas.microsoft.com/office/drawing/2010/main">
                  <a14:imgLayer>
                    <a14:imgEffect>
                      <a14:artisticBlur radius="5"/>
                    </a14:imgEffect>
                  </a14:imgLayer>
                </a14:imgProps>
              </a:ext>
            </a:extLst>
          </a:blip>
          <a:srcRect l="39990" t="46396" r="36617" b="6641"/>
          <a:stretch/>
        </p:blipFill>
        <p:spPr>
          <a:xfrm>
            <a:off x="9859020" y="2854354"/>
            <a:ext cx="1952054" cy="1959505"/>
          </a:xfrm>
          <a:prstGeom prst="ellipse">
            <a:avLst/>
          </a:prstGeom>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6">
            <a:alphaModFix amt="53000"/>
            <a:extLst>
              <a:ext uri="{BEBA8EAE-BF5A-486C-A8C5-ECC9F3942E4B}">
                <a14:imgProps xmlns:a14="http://schemas.microsoft.com/office/drawing/2010/main">
                  <a14:imgLayer>
                    <a14:imgEffect>
                      <a14:artisticBlur radius="8"/>
                    </a14:imgEffect>
                  </a14:imgLayer>
                </a14:imgProps>
              </a:ext>
            </a:extLst>
          </a:blip>
          <a:srcRect r="15513"/>
          <a:stretch/>
        </p:blipFill>
        <p:spPr>
          <a:xfrm>
            <a:off x="4979963" y="-8791"/>
            <a:ext cx="7212037" cy="6858000"/>
          </a:xfrm>
          <a:prstGeom prst="rect">
            <a:avLst/>
          </a:prstGeom>
        </p:spPr>
      </p:pic>
      <p:pic>
        <p:nvPicPr>
          <p:cNvPr id="17" name="Picture 16">
            <a:extLst>
              <a:ext uri="{FF2B5EF4-FFF2-40B4-BE49-F238E27FC236}">
                <a16:creationId xmlns:a16="http://schemas.microsoft.com/office/drawing/2014/main" id="{72148B95-F114-E04B-9471-E172E90662BA}"/>
              </a:ext>
            </a:extLst>
          </p:cNvPr>
          <p:cNvPicPr>
            <a:picLocks noChangeAspect="1"/>
          </p:cNvPicPr>
          <p:nvPr/>
        </p:nvPicPr>
        <p:blipFill rotWithShape="1">
          <a:blip r:embed="rId7">
            <a:alphaModFix amt="60000"/>
          </a:blip>
          <a:srcRect l="13209" t="3636" r="53510" b="31261"/>
          <a:stretch/>
        </p:blipFill>
        <p:spPr>
          <a:xfrm rot="936851">
            <a:off x="8387480" y="3827318"/>
            <a:ext cx="3016662" cy="2950569"/>
          </a:xfrm>
          <a:prstGeom prst="ellipse">
            <a:avLst/>
          </a:prstGeom>
        </p:spPr>
      </p:pic>
    </p:spTree>
    <p:extLst>
      <p:ext uri="{BB962C8B-B14F-4D97-AF65-F5344CB8AC3E}">
        <p14:creationId xmlns:p14="http://schemas.microsoft.com/office/powerpoint/2010/main" val="130738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4">
            <a:alphaModFix amt="73000"/>
            <a:extLst>
              <a:ext uri="{BEBA8EAE-BF5A-486C-A8C5-ECC9F3942E4B}">
                <a14:imgProps xmlns:a14="http://schemas.microsoft.com/office/drawing/2010/main">
                  <a14:imgLayer>
                    <a14:imgEffect>
                      <a14:artisticBlur radius="8"/>
                    </a14:imgEffect>
                  </a14:imgLayer>
                </a14:imgProps>
              </a:ext>
            </a:extLst>
          </a:blip>
          <a:srcRect r="18155"/>
          <a:stretch/>
        </p:blipFill>
        <p:spPr>
          <a:xfrm flipH="1">
            <a:off x="0" y="0"/>
            <a:ext cx="6930190" cy="6858000"/>
          </a:xfrm>
          <a:prstGeom prst="rect">
            <a:avLst/>
          </a:prstGeom>
        </p:spPr>
      </p:pic>
      <p:pic>
        <p:nvPicPr>
          <p:cNvPr id="4" name="Picture 3">
            <a:extLst>
              <a:ext uri="{FF2B5EF4-FFF2-40B4-BE49-F238E27FC236}">
                <a16:creationId xmlns:a16="http://schemas.microsoft.com/office/drawing/2014/main" id="{D0CB4A74-786C-894C-AD5B-59A92278BF3D}"/>
              </a:ext>
            </a:extLst>
          </p:cNvPr>
          <p:cNvPicPr>
            <a:picLocks noChangeAspect="1"/>
          </p:cNvPicPr>
          <p:nvPr/>
        </p:nvPicPr>
        <p:blipFill>
          <a:blip r:embed="rId5">
            <a:alphaModFix amt="48000"/>
            <a:extLst>
              <a:ext uri="{BEBA8EAE-BF5A-486C-A8C5-ECC9F3942E4B}">
                <a14:imgProps xmlns:a14="http://schemas.microsoft.com/office/drawing/2010/main">
                  <a14:imgLayer>
                    <a14:imgEffect>
                      <a14:artisticBlur radius="9"/>
                    </a14:imgEffect>
                  </a14:imgLayer>
                </a14:imgProps>
              </a:ext>
            </a:extLst>
          </a:blip>
          <a:stretch>
            <a:fillRect/>
          </a:stretch>
        </p:blipFill>
        <p:spPr>
          <a:xfrm>
            <a:off x="6705596" y="0"/>
            <a:ext cx="5486400" cy="5613400"/>
          </a:xfrm>
          <a:prstGeom prst="rect">
            <a:avLst/>
          </a:prstGeom>
        </p:spPr>
      </p:pic>
    </p:spTree>
    <p:extLst>
      <p:ext uri="{BB962C8B-B14F-4D97-AF65-F5344CB8AC3E}">
        <p14:creationId xmlns:p14="http://schemas.microsoft.com/office/powerpoint/2010/main" val="14062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5" name="Picture 4">
            <a:extLst>
              <a:ext uri="{FF2B5EF4-FFF2-40B4-BE49-F238E27FC236}">
                <a16:creationId xmlns:a16="http://schemas.microsoft.com/office/drawing/2014/main" id="{D25A8238-0932-1247-844A-28218D559224}"/>
              </a:ext>
            </a:extLst>
          </p:cNvPr>
          <p:cNvPicPr>
            <a:picLocks noChangeAspect="1"/>
          </p:cNvPicPr>
          <p:nvPr/>
        </p:nvPicPr>
        <p:blipFill>
          <a:blip r:embed="rId4"/>
          <a:stretch>
            <a:fillRect/>
          </a:stretch>
        </p:blipFill>
        <p:spPr>
          <a:xfrm>
            <a:off x="717550" y="1168400"/>
            <a:ext cx="10401300" cy="4343400"/>
          </a:xfrm>
          <a:prstGeom prst="rect">
            <a:avLst/>
          </a:prstGeom>
        </p:spPr>
      </p:pic>
    </p:spTree>
    <p:extLst>
      <p:ext uri="{BB962C8B-B14F-4D97-AF65-F5344CB8AC3E}">
        <p14:creationId xmlns:p14="http://schemas.microsoft.com/office/powerpoint/2010/main" val="81149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92750A-79A1-4E48-BABF-C96FEADC6234}"/>
              </a:ext>
            </a:extLst>
          </p:cNvPr>
          <p:cNvPicPr>
            <a:picLocks noChangeAspect="1"/>
          </p:cNvPicPr>
          <p:nvPr/>
        </p:nvPicPr>
        <p:blipFill>
          <a:blip r:embed="rId2"/>
          <a:stretch>
            <a:fillRect/>
          </a:stretch>
        </p:blipFill>
        <p:spPr>
          <a:xfrm>
            <a:off x="895350" y="1257300"/>
            <a:ext cx="10401300" cy="4343400"/>
          </a:xfrm>
          <a:prstGeom prst="rect">
            <a:avLst/>
          </a:prstGeom>
        </p:spPr>
      </p:pic>
    </p:spTree>
    <p:extLst>
      <p:ext uri="{BB962C8B-B14F-4D97-AF65-F5344CB8AC3E}">
        <p14:creationId xmlns:p14="http://schemas.microsoft.com/office/powerpoint/2010/main" val="4084054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4">
            <a:alphaModFix amt="31000"/>
            <a:extLst>
              <a:ext uri="{BEBA8EAE-BF5A-486C-A8C5-ECC9F3942E4B}">
                <a14:imgProps xmlns:a14="http://schemas.microsoft.com/office/drawing/2010/main">
                  <a14:imgLayer>
                    <a14:imgEffect>
                      <a14:artisticBlur radius="0"/>
                    </a14:imgEffect>
                  </a14:imgLayer>
                </a14:imgProps>
              </a:ext>
            </a:extLst>
          </a:blip>
          <a:srcRect l="-3674" t="796" r="-1297" b="1124"/>
          <a:stretch/>
        </p:blipFill>
        <p:spPr>
          <a:xfrm rot="10800000" flipH="1">
            <a:off x="-430499" y="-1"/>
            <a:ext cx="11340823" cy="6851314"/>
          </a:xfrm>
          <a:prstGeom prst="rect">
            <a:avLst/>
          </a:prstGeom>
        </p:spPr>
      </p:pic>
      <p:pic>
        <p:nvPicPr>
          <p:cNvPr id="5" name="Picture 4">
            <a:extLst>
              <a:ext uri="{FF2B5EF4-FFF2-40B4-BE49-F238E27FC236}">
                <a16:creationId xmlns:a16="http://schemas.microsoft.com/office/drawing/2014/main" id="{F97AB14F-FA4B-DA4B-BC1C-B527694AEEFA}"/>
              </a:ext>
            </a:extLst>
          </p:cNvPr>
          <p:cNvPicPr>
            <a:picLocks noChangeAspect="1"/>
          </p:cNvPicPr>
          <p:nvPr/>
        </p:nvPicPr>
        <p:blipFill rotWithShape="1">
          <a:blip r:embed="rId4">
            <a:alphaModFix amt="40000"/>
            <a:extLst>
              <a:ext uri="{BEBA8EAE-BF5A-486C-A8C5-ECC9F3942E4B}">
                <a14:imgProps xmlns:a14="http://schemas.microsoft.com/office/drawing/2010/main">
                  <a14:imgLayer>
                    <a14:imgEffect>
                      <a14:artisticBlur radius="0"/>
                    </a14:imgEffect>
                  </a14:imgLayer>
                </a14:imgProps>
              </a:ext>
            </a:extLst>
          </a:blip>
          <a:srcRect r="18155"/>
          <a:stretch/>
        </p:blipFill>
        <p:spPr>
          <a:xfrm>
            <a:off x="-8911389" y="-986401"/>
            <a:ext cx="6930190" cy="6858000"/>
          </a:xfrm>
          <a:prstGeom prst="rect">
            <a:avLst/>
          </a:prstGeom>
        </p:spPr>
      </p:pic>
      <p:pic>
        <p:nvPicPr>
          <p:cNvPr id="3" name="Picture 2">
            <a:extLst>
              <a:ext uri="{FF2B5EF4-FFF2-40B4-BE49-F238E27FC236}">
                <a16:creationId xmlns:a16="http://schemas.microsoft.com/office/drawing/2014/main" id="{B960F68A-1D04-4D46-9630-E331B05E11CB}"/>
              </a:ext>
            </a:extLst>
          </p:cNvPr>
          <p:cNvPicPr>
            <a:picLocks noChangeAspect="1"/>
          </p:cNvPicPr>
          <p:nvPr/>
        </p:nvPicPr>
        <p:blipFill>
          <a:blip r:embed="rId5">
            <a:alphaModFix amt="33000"/>
          </a:blip>
          <a:stretch>
            <a:fillRect/>
          </a:stretch>
        </p:blipFill>
        <p:spPr>
          <a:xfrm>
            <a:off x="-2" y="0"/>
            <a:ext cx="12191998" cy="6851313"/>
          </a:xfrm>
          <a:prstGeom prst="rect">
            <a:avLst/>
          </a:prstGeom>
        </p:spPr>
      </p:pic>
    </p:spTree>
    <p:extLst>
      <p:ext uri="{BB962C8B-B14F-4D97-AF65-F5344CB8AC3E}">
        <p14:creationId xmlns:p14="http://schemas.microsoft.com/office/powerpoint/2010/main" val="341748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0F68A-1D04-4D46-9630-E331B05E11CB}"/>
              </a:ext>
            </a:extLst>
          </p:cNvPr>
          <p:cNvPicPr>
            <a:picLocks noChangeAspect="1"/>
          </p:cNvPicPr>
          <p:nvPr/>
        </p:nvPicPr>
        <p:blipFill>
          <a:blip r:embed="rId2">
            <a:alphaModFix amt="33000"/>
          </a:blip>
          <a:stretch>
            <a:fillRect/>
          </a:stretch>
        </p:blipFill>
        <p:spPr>
          <a:xfrm>
            <a:off x="0" y="0"/>
            <a:ext cx="12191998" cy="6851313"/>
          </a:xfrm>
          <a:prstGeom prst="rect">
            <a:avLst/>
          </a:prstGeom>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3">
            <a:alphaModFix amt="40000"/>
            <a:extLst>
              <a:ext uri="{BEBA8EAE-BF5A-486C-A8C5-ECC9F3942E4B}">
                <a14:imgProps xmlns:a14="http://schemas.microsoft.com/office/drawing/2010/main">
                  <a14:imgLayer>
                    <a14:imgEffect>
                      <a14:artisticBlur radius="0"/>
                    </a14:imgEffect>
                  </a14:imgLayer>
                </a14:imgProps>
              </a:ext>
            </a:extLst>
          </a:blip>
          <a:srcRect r="18155"/>
          <a:stretch/>
        </p:blipFill>
        <p:spPr>
          <a:xfrm>
            <a:off x="5261810" y="0"/>
            <a:ext cx="6930190" cy="6858000"/>
          </a:xfrm>
          <a:prstGeom prst="rect">
            <a:avLst/>
          </a:prstGeom>
        </p:spPr>
      </p:pic>
    </p:spTree>
    <p:extLst>
      <p:ext uri="{BB962C8B-B14F-4D97-AF65-F5344CB8AC3E}">
        <p14:creationId xmlns:p14="http://schemas.microsoft.com/office/powerpoint/2010/main" val="3354395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37390" t="15447" r="8375" b="9439"/>
          <a:stretch/>
        </p:blipFill>
        <p:spPr>
          <a:xfrm flipH="1">
            <a:off x="2162906" y="0"/>
            <a:ext cx="7228116" cy="6858000"/>
          </a:xfrm>
          <a:prstGeom prst="rect">
            <a:avLst/>
          </a:prstGeom>
          <a:noFill/>
          <a:effectLst>
            <a:innerShdw blurRad="1270000">
              <a:prstClr val="black"/>
            </a:innerShdw>
          </a:effectLst>
        </p:spPr>
      </p:pic>
      <p:pic>
        <p:nvPicPr>
          <p:cNvPr id="3" name="Picture 2">
            <a:extLst>
              <a:ext uri="{FF2B5EF4-FFF2-40B4-BE49-F238E27FC236}">
                <a16:creationId xmlns:a16="http://schemas.microsoft.com/office/drawing/2014/main" id="{B960F68A-1D04-4D46-9630-E331B05E11CB}"/>
              </a:ext>
            </a:extLst>
          </p:cNvPr>
          <p:cNvPicPr>
            <a:picLocks noChangeAspect="1"/>
          </p:cNvPicPr>
          <p:nvPr/>
        </p:nvPicPr>
        <p:blipFill rotWithShape="1">
          <a:blip r:embed="rId4">
            <a:alphaModFix amt="49000"/>
          </a:blip>
          <a:srcRect l="40714" t="-98" b="98"/>
          <a:stretch/>
        </p:blipFill>
        <p:spPr>
          <a:xfrm>
            <a:off x="2162908" y="0"/>
            <a:ext cx="7228114" cy="6851313"/>
          </a:xfrm>
          <a:prstGeom prst="rect">
            <a:avLst/>
          </a:prstGeom>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5">
            <a:alphaModFix amt="40000"/>
            <a:extLst>
              <a:ext uri="{BEBA8EAE-BF5A-486C-A8C5-ECC9F3942E4B}">
                <a14:imgProps xmlns:a14="http://schemas.microsoft.com/office/drawing/2010/main">
                  <a14:imgLayer>
                    <a14:imgEffect>
                      <a14:artisticBlur radius="0"/>
                    </a14:imgEffect>
                  </a14:imgLayer>
                </a14:imgProps>
              </a:ext>
            </a:extLst>
          </a:blip>
          <a:srcRect r="18155"/>
          <a:stretch/>
        </p:blipFill>
        <p:spPr>
          <a:xfrm>
            <a:off x="3341076" y="0"/>
            <a:ext cx="6049945" cy="6858000"/>
          </a:xfrm>
          <a:prstGeom prst="rect">
            <a:avLst/>
          </a:prstGeom>
        </p:spPr>
      </p:pic>
    </p:spTree>
    <p:extLst>
      <p:ext uri="{BB962C8B-B14F-4D97-AF65-F5344CB8AC3E}">
        <p14:creationId xmlns:p14="http://schemas.microsoft.com/office/powerpoint/2010/main" val="13848670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3" name="Picture 2">
            <a:extLst>
              <a:ext uri="{FF2B5EF4-FFF2-40B4-BE49-F238E27FC236}">
                <a16:creationId xmlns:a16="http://schemas.microsoft.com/office/drawing/2014/main" id="{B960F68A-1D04-4D46-9630-E331B05E11CB}"/>
              </a:ext>
            </a:extLst>
          </p:cNvPr>
          <p:cNvPicPr>
            <a:picLocks noChangeAspect="1"/>
          </p:cNvPicPr>
          <p:nvPr/>
        </p:nvPicPr>
        <p:blipFill>
          <a:blip r:embed="rId4">
            <a:alphaModFix amt="28000"/>
          </a:blip>
          <a:stretch>
            <a:fillRect/>
          </a:stretch>
        </p:blipFill>
        <p:spPr>
          <a:xfrm>
            <a:off x="2" y="0"/>
            <a:ext cx="12191998" cy="6851313"/>
          </a:xfrm>
          <a:prstGeom prst="rect">
            <a:avLst/>
          </a:prstGeom>
        </p:spPr>
      </p:pic>
    </p:spTree>
    <p:extLst>
      <p:ext uri="{BB962C8B-B14F-4D97-AF65-F5344CB8AC3E}">
        <p14:creationId xmlns:p14="http://schemas.microsoft.com/office/powerpoint/2010/main" val="285339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24536</TotalTime>
  <Words>191</Words>
  <Application>Microsoft Macintosh PowerPoint</Application>
  <PresentationFormat>Widescreen</PresentationFormat>
  <Paragraphs>12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Consolas</vt:lpstr>
      <vt:lpstr>Garamond</vt:lpstr>
      <vt:lpstr>Shree Devanagari 714</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Forrest Kim</dc:creator>
  <cp:lastModifiedBy>Forrest Kim</cp:lastModifiedBy>
  <cp:revision>85</cp:revision>
  <cp:lastPrinted>2019-02-20T18:53:59Z</cp:lastPrinted>
  <dcterms:created xsi:type="dcterms:W3CDTF">2018-01-08T20:10:33Z</dcterms:created>
  <dcterms:modified xsi:type="dcterms:W3CDTF">2019-03-08T23:35:39Z</dcterms:modified>
</cp:coreProperties>
</file>